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48" r:id="rId2"/>
    <p:sldMasterId id="2147483821" r:id="rId3"/>
  </p:sldMasterIdLst>
  <p:notesMasterIdLst>
    <p:notesMasterId r:id="rId18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147375764" r:id="rId12"/>
    <p:sldId id="2147375765" r:id="rId13"/>
    <p:sldId id="265" r:id="rId14"/>
    <p:sldId id="266" r:id="rId15"/>
    <p:sldId id="267" r:id="rId16"/>
    <p:sldId id="214737576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8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B61449-6CFA-4E4D-B603-250B27D7E806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9054F0-0D63-4317-97D2-2BB35E6CA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458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2521035fd1e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2521035fd1e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521035fd1e_1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521035fd1e_1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521035fd1e_1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521035fd1e_1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2521035fd1e_1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2521035fd1e_1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2521035fd1e_1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2521035fd1e_1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2521035fd1e_1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2521035fd1e_1_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2521035fd1e_1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2521035fd1e_1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521035fd1e_1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2521035fd1e_1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521035fd1e_1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2521035fd1e_1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252b1d40b8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252b1d40b8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521035fd1e_1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2521035fd1e_1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5A974-53AD-E352-132F-4C1D332482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9AAFDE-D9C4-3417-1C94-DC828FD31D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6DCD6-9DE0-21DB-C90D-3E46DD58B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54195-50E0-4ED5-84C9-B7289FB3F98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4F4B20-9307-6D47-8999-83F409495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8A541F-D54D-C895-134C-41DA14F91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F9E0-5928-422C-95BB-273EECF6A1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240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42FBF-DE14-FD97-2857-BBBABF1E7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C3B5D-A85D-BA96-5205-67D517EDD8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034EED-58DA-B70D-5CCB-EDA145B61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54195-50E0-4ED5-84C9-B7289FB3F98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16150C-2CB3-47BD-A083-09299C548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502271-E765-3FB4-21AD-0633ED235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F9E0-5928-422C-95BB-273EECF6A1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980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74323-E5D2-1965-5E15-F03CD60AE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BC85EE-F67C-7FCA-7A12-F7191474FB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FAC3D7-9626-CCF0-18E1-95F4CD648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54195-50E0-4ED5-84C9-B7289FB3F98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D06458-0E2E-1719-572B-CAC965E97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8A2DE5-025A-3C9A-0409-822D1E6B0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F9E0-5928-422C-95BB-273EECF6A1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30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86378-E9E7-0585-BBBA-E32755608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305346-2D6F-32BA-12C2-A7D240B737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54A122-92FA-DCE0-77C8-FD99B7C0B0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F8B445-5E7F-A2FE-32DD-9D532C2E9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54195-50E0-4ED5-84C9-B7289FB3F98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CD6AD5-75A2-D1DF-7193-42B4A5263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0D90FE-850C-453E-95CD-5B486D5A8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F9E0-5928-422C-95BB-273EECF6A1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42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5C66D-9B29-1FAF-D79F-E267E9E7E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FD279B-F7E9-9759-5426-7791F8A6B6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18D184-EFE4-A3EC-86A2-F1D816ACB8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3749AA-964E-BB94-79AB-477A92761F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BD57AED-0E3B-C7D3-D509-14DEE01B4E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EE0BAE-C917-0048-5CAC-2442E2CF7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54195-50E0-4ED5-84C9-B7289FB3F98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CF059F-A855-E1C6-C7FE-D3D1530A3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492E26-2E5C-09A2-D245-790C3FBEE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F9E0-5928-422C-95BB-273EECF6A1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559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C0D70-9BB3-AD41-F2BC-19F0281CA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7B15A3-77A1-4548-9B78-C257CB88E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54195-50E0-4ED5-84C9-B7289FB3F98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A0600D-6E0A-1923-82E5-A1DDC0010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CAB42D-C0B0-5837-8116-60D663C9C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F9E0-5928-422C-95BB-273EECF6A1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152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38A6E0-B5D6-FA59-0D28-4A3C07EF5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54195-50E0-4ED5-84C9-B7289FB3F98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D1F728-B65E-754B-97F3-8BC9144B7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AA3F8F-FC88-9AFF-D7D5-40192701E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F9E0-5928-422C-95BB-273EECF6A1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487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A20C0-78BD-A2C4-B6BC-400689504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B099BE-83F9-A3A9-10BF-1FF93ED8BB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9841C1-8779-6221-891F-52A1FD3C33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B36B1E-2691-BC4C-6B2E-F656B05EC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54195-50E0-4ED5-84C9-B7289FB3F98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25199E-1007-4210-197D-5C495585D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4354E5-DE2E-E6F8-6034-F47C6A338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F9E0-5928-422C-95BB-273EECF6A1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117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67502-210A-33FE-852F-AD587805F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56DAD5-1855-63AC-AB5F-41BDD3F54F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8077B4-E77F-1EED-38C4-1FECB6D3F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E93A51-76CD-7C0E-39AD-E1C444DDA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54195-50E0-4ED5-84C9-B7289FB3F98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A8639A-B765-8F1F-C8ED-B6F6182FC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3755A7-2C39-B594-2A52-07AD97913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F9E0-5928-422C-95BB-273EECF6A1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261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44454-0CC7-61B7-50C3-962A7FA48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2231BE-5210-CDAD-3B0F-E01C7DF5F7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38CEED-2683-DC66-7C08-237F53D0C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54195-50E0-4ED5-84C9-B7289FB3F98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98BEAA-5003-C95F-47C6-B18BCC926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087BAC-A3F9-C608-A544-055C1659D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F9E0-5928-422C-95BB-273EECF6A1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1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7F64CED-0FB5-58B1-2B20-7F518E8DF2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F6F26C-CB8A-B7B3-1874-4EBECE33F0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A25AF-87E2-0B03-E51F-2EE37B062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54195-50E0-4ED5-84C9-B7289FB3F98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CCEFF6-1A9C-5D4E-3B4F-1902C6C14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759629-FFB4-E14B-EF22-C52A5986F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EF9E0-5928-422C-95BB-273EECF6A1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986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855B3-5186-C44C-9618-A3BDB4B14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944563"/>
            <a:ext cx="9000000" cy="7461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0D753A-EE74-B344-BCF5-862DF129C8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356" y="1989138"/>
            <a:ext cx="9000000" cy="4500562"/>
          </a:xfrm>
        </p:spPr>
        <p:txBody>
          <a:bodyPr/>
          <a:lstStyle>
            <a:lvl1pPr>
              <a:buClr>
                <a:srgbClr val="0091D8"/>
              </a:buClr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buClr>
                <a:srgbClr val="0091D8"/>
              </a:buCl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buClr>
                <a:srgbClr val="0091D8"/>
              </a:buCl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buClr>
                <a:srgbClr val="0091D8"/>
              </a:buCl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buClr>
                <a:srgbClr val="0091D8"/>
              </a:buCl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33F433-707D-3647-8753-6B6E972A0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951E39-6BA5-7E4C-982E-5EECB1D74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94E0E-EED5-F449-AA70-2D102764D785}" type="slidenum">
              <a:rPr lang="en-GB" smtClean="0"/>
              <a:t>‹#›</a:t>
            </a:fld>
            <a:endParaRPr lang="en-GB"/>
          </a:p>
        </p:txBody>
      </p:sp>
      <p:pic>
        <p:nvPicPr>
          <p:cNvPr id="4" name="Picture 3" descr="A picture containing text, font, graphics, screenshot&#10;&#10;Description automatically generated">
            <a:extLst>
              <a:ext uri="{FF2B5EF4-FFF2-40B4-BE49-F238E27FC236}">
                <a16:creationId xmlns:a16="http://schemas.microsoft.com/office/drawing/2014/main" id="{C32F1D70-7EED-9806-AE5A-0942FE89FD4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8287" y="333376"/>
            <a:ext cx="1195403" cy="4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9832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79151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C48C2A-1036-6F00-7E6C-F5E6135C6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253578-278A-141F-C8D8-44190CE200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A86FE5-2959-07FF-3261-9A5D76A423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54195-50E0-4ED5-84C9-B7289FB3F98A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3C9D93-042D-27B1-28D3-3D02FC21E8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8A7020-5423-3B1B-8019-3477693C87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EF9E0-5928-422C-95BB-273EECF6A1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913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17EFE7-138C-5546-80BA-9C1C1F33F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944563"/>
            <a:ext cx="11160124" cy="746126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8690E3-1C46-5F4D-94F7-1D00B2FDCC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938" y="1989138"/>
            <a:ext cx="11160124" cy="450056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F2561A-E018-B64B-883B-61C926D3BD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15938" y="6518274"/>
            <a:ext cx="4274018" cy="3397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000">
                <a:solidFill>
                  <a:srgbClr val="28505A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AE9C80-3238-2C4F-86AA-79627D06A1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87125" y="333376"/>
            <a:ext cx="388938" cy="1793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000">
                <a:solidFill>
                  <a:srgbClr val="0091D8"/>
                </a:solidFill>
              </a:defRPr>
            </a:lvl1pPr>
          </a:lstStyle>
          <a:p>
            <a:fld id="{04D94E0E-EED5-F449-AA70-2D102764D78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235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0091D8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900"/>
        </a:spcBef>
        <a:buClr>
          <a:srgbClr val="0091D8"/>
        </a:buClr>
        <a:buFontTx/>
        <a:buNone/>
        <a:tabLst/>
        <a:defRPr sz="1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1pPr>
      <a:lvl2pPr marL="182563" indent="-182563" algn="l" defTabSz="914400" rtl="0" eaLnBrk="1" latinLnBrk="0" hangingPunct="1">
        <a:lnSpc>
          <a:spcPct val="120000"/>
        </a:lnSpc>
        <a:spcBef>
          <a:spcPts val="900"/>
        </a:spcBef>
        <a:buClr>
          <a:srgbClr val="0091D8"/>
        </a:buClr>
        <a:buFont typeface="Arial" panose="020B0604020202020204" pitchFamily="34" charset="0"/>
        <a:buChar char="•"/>
        <a:tabLst/>
        <a:defRPr sz="1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2pPr>
      <a:lvl3pPr marL="488950" indent="-311150" algn="l" defTabSz="914400" rtl="0" eaLnBrk="1" latinLnBrk="0" hangingPunct="1">
        <a:lnSpc>
          <a:spcPct val="120000"/>
        </a:lnSpc>
        <a:spcBef>
          <a:spcPts val="800"/>
        </a:spcBef>
        <a:buClr>
          <a:srgbClr val="0091D8"/>
        </a:buClr>
        <a:buFont typeface=".PingFang SC Regular"/>
        <a:buChar char="－"/>
        <a:tabLst/>
        <a:defRPr sz="1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3pPr>
      <a:lvl4pPr marL="182563" indent="-173038" algn="l" defTabSz="914400" rtl="0" eaLnBrk="1" latinLnBrk="0" hangingPunct="1">
        <a:lnSpc>
          <a:spcPct val="120000"/>
        </a:lnSpc>
        <a:spcBef>
          <a:spcPts val="800"/>
        </a:spcBef>
        <a:buClr>
          <a:srgbClr val="0091D8"/>
        </a:buClr>
        <a:buFont typeface="Arial" panose="020B0604020202020204" pitchFamily="34" charset="0"/>
        <a:buChar char="•"/>
        <a:tabLst/>
        <a:defRPr sz="16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4pPr>
      <a:lvl5pPr marL="9525" indent="0" algn="l" defTabSz="914400" rtl="0" eaLnBrk="1" latinLnBrk="0" hangingPunct="1">
        <a:lnSpc>
          <a:spcPct val="120000"/>
        </a:lnSpc>
        <a:spcBef>
          <a:spcPts val="700"/>
        </a:spcBef>
        <a:buClr>
          <a:srgbClr val="0091D8"/>
        </a:buClr>
        <a:buFontTx/>
        <a:buNone/>
        <a:tabLst/>
        <a:defRPr sz="14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0" userDrawn="1">
          <p15:clr>
            <a:srgbClr val="F26B43"/>
          </p15:clr>
        </p15:guide>
        <p15:guide id="2" orient="horz" pos="4088" userDrawn="1">
          <p15:clr>
            <a:srgbClr val="F26B43"/>
          </p15:clr>
        </p15:guide>
        <p15:guide id="3" pos="325" userDrawn="1">
          <p15:clr>
            <a:srgbClr val="F26B43"/>
          </p15:clr>
        </p15:guide>
        <p15:guide id="4" pos="7355" userDrawn="1">
          <p15:clr>
            <a:srgbClr val="F26B43"/>
          </p15:clr>
        </p15:guide>
        <p15:guide id="5" pos="3749" userDrawn="1">
          <p15:clr>
            <a:srgbClr val="F26B43"/>
          </p15:clr>
        </p15:guide>
        <p15:guide id="6" pos="3931" userDrawn="1">
          <p15:clr>
            <a:srgbClr val="F26B43"/>
          </p15:clr>
        </p15:guide>
        <p15:guide id="7" orient="horz" pos="323" userDrawn="1">
          <p15:clr>
            <a:srgbClr val="F26B43"/>
          </p15:clr>
        </p15:guide>
        <p15:guide id="8" orient="horz" pos="595" userDrawn="1">
          <p15:clr>
            <a:srgbClr val="F26B43"/>
          </p15:clr>
        </p15:guide>
        <p15:guide id="9" orient="horz" pos="1253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4486685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22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16F27-39CB-3EE3-AEF7-FD1FD867A5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9C348F-C40D-011C-F34B-DD29AD9CB2C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4939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pile of brown wood logs">
            <a:extLst>
              <a:ext uri="{FF2B5EF4-FFF2-40B4-BE49-F238E27FC236}">
                <a16:creationId xmlns:a16="http://schemas.microsoft.com/office/drawing/2014/main" id="{CC7B3616-76F7-3B33-EB2D-48F327EB73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51" b="30944"/>
          <a:stretch/>
        </p:blipFill>
        <p:spPr bwMode="auto">
          <a:xfrm>
            <a:off x="0" y="-1"/>
            <a:ext cx="12173062" cy="685800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112" name="Footer Placeholder 3">
            <a:extLst>
              <a:ext uri="{FF2B5EF4-FFF2-40B4-BE49-F238E27FC236}">
                <a16:creationId xmlns:a16="http://schemas.microsoft.com/office/drawing/2014/main" id="{C06DAFA0-86C6-CE20-0DD6-8FAEB737E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15938" y="6518274"/>
            <a:ext cx="4274018" cy="339725"/>
          </a:xfrm>
        </p:spPr>
        <p:txBody>
          <a:bodyPr/>
          <a:lstStyle/>
          <a:p>
            <a:endParaRPr lang="en-GB"/>
          </a:p>
        </p:txBody>
      </p:sp>
      <p:sp>
        <p:nvSpPr>
          <p:cNvPr id="4107" name="Slide Number Placeholder 4">
            <a:extLst>
              <a:ext uri="{FF2B5EF4-FFF2-40B4-BE49-F238E27FC236}">
                <a16:creationId xmlns:a16="http://schemas.microsoft.com/office/drawing/2014/main" id="{9099C435-394E-06CB-6001-00E46A84F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7125" y="333376"/>
            <a:ext cx="388938" cy="179387"/>
          </a:xfrm>
        </p:spPr>
        <p:txBody>
          <a:bodyPr vert="horz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fld id="{04D94E0E-EED5-F449-AA70-2D102764D785}" type="slidenum">
              <a:rPr lang="en-GB" smtClean="0"/>
              <a:pPr>
                <a:spcAft>
                  <a:spcPts val="600"/>
                </a:spcAft>
              </a:pPr>
              <a:t>2</a:t>
            </a:fld>
            <a:endParaRPr lang="en-GB"/>
          </a:p>
        </p:txBody>
      </p:sp>
      <p:sp>
        <p:nvSpPr>
          <p:cNvPr id="6" name="Slide Number Placeholder 5" hidden="1">
            <a:extLst>
              <a:ext uri="{FF2B5EF4-FFF2-40B4-BE49-F238E27FC236}">
                <a16:creationId xmlns:a16="http://schemas.microsoft.com/office/drawing/2014/main" id="{DB1173B2-FB99-7D13-1754-DFF2897ED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04D94E0E-EED5-F449-AA70-2D102764D785}" type="slidenum">
              <a:rPr lang="en-GB" smtClean="0"/>
              <a:pPr>
                <a:spcAft>
                  <a:spcPts val="600"/>
                </a:spcAft>
              </a:pPr>
              <a:t>2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80C271-C480-84CE-ED0A-679B1F8AA0C3}"/>
              </a:ext>
            </a:extLst>
          </p:cNvPr>
          <p:cNvSpPr txBox="1"/>
          <p:nvPr/>
        </p:nvSpPr>
        <p:spPr>
          <a:xfrm>
            <a:off x="4188187" y="5812874"/>
            <a:ext cx="8138166" cy="129380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4400">
                <a:solidFill>
                  <a:srgbClr val="0091D8"/>
                </a:solidFill>
                <a:latin typeface="+mj-lt"/>
                <a:ea typeface="+mj-ea"/>
                <a:cs typeface="+mj-cs"/>
              </a:rPr>
              <a:t>Deforestation-free pulp &amp; paper</a:t>
            </a:r>
          </a:p>
        </p:txBody>
      </p:sp>
    </p:spTree>
    <p:extLst>
      <p:ext uri="{BB962C8B-B14F-4D97-AF65-F5344CB8AC3E}">
        <p14:creationId xmlns:p14="http://schemas.microsoft.com/office/powerpoint/2010/main" val="463303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0"/>
            <a:ext cx="12191996" cy="68579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49203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0"/>
            <a:ext cx="12191996" cy="68579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16189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0"/>
            <a:ext cx="12192004" cy="68579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447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0"/>
            <a:ext cx="12192004" cy="68579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53549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0"/>
            <a:ext cx="12192004" cy="68579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5089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"/>
            <a:ext cx="12192024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9"/>
          <p:cNvSpPr/>
          <p:nvPr/>
        </p:nvSpPr>
        <p:spPr>
          <a:xfrm>
            <a:off x="2971800" y="1625600"/>
            <a:ext cx="1144400" cy="28092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0" name="Google Shape;90;p19"/>
          <p:cNvSpPr/>
          <p:nvPr/>
        </p:nvSpPr>
        <p:spPr>
          <a:xfrm>
            <a:off x="2475833" y="2985633"/>
            <a:ext cx="1078400" cy="6796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1" name="Google Shape;91;p19"/>
          <p:cNvSpPr/>
          <p:nvPr/>
        </p:nvSpPr>
        <p:spPr>
          <a:xfrm>
            <a:off x="7632767" y="1748200"/>
            <a:ext cx="3062000" cy="20248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499387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"/>
            <a:ext cx="12192024" cy="6858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0"/>
            <a:ext cx="12192004" cy="6857987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21"/>
          <p:cNvSpPr txBox="1"/>
          <p:nvPr/>
        </p:nvSpPr>
        <p:spPr>
          <a:xfrm>
            <a:off x="1778533" y="1522434"/>
            <a:ext cx="355600" cy="53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0"/>
            <a:ext cx="12192004" cy="6857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0"/>
            <a:ext cx="12191996" cy="6857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0"/>
            <a:ext cx="12192004" cy="6857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0"/>
            <a:ext cx="12192004" cy="6857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Carnstone 1">
      <a:dk1>
        <a:srgbClr val="285059"/>
      </a:dk1>
      <a:lt1>
        <a:srgbClr val="FFFFFF"/>
      </a:lt1>
      <a:dk2>
        <a:srgbClr val="0091D8"/>
      </a:dk2>
      <a:lt2>
        <a:srgbClr val="F5F5F5"/>
      </a:lt2>
      <a:accent1>
        <a:srgbClr val="0071BC"/>
      </a:accent1>
      <a:accent2>
        <a:srgbClr val="285059"/>
      </a:accent2>
      <a:accent3>
        <a:srgbClr val="E8DFCF"/>
      </a:accent3>
      <a:accent4>
        <a:srgbClr val="F0B39B"/>
      </a:accent4>
      <a:accent5>
        <a:srgbClr val="384851"/>
      </a:accent5>
      <a:accent6>
        <a:srgbClr val="55606E"/>
      </a:accent6>
      <a:hlink>
        <a:srgbClr val="00AEEF"/>
      </a:hlink>
      <a:folHlink>
        <a:srgbClr val="55606E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 name="Dark Blue">
      <a:srgbClr val="28505A"/>
    </a:custClr>
    <a:custClr name="Blue">
      <a:srgbClr val="0091D8"/>
    </a:custClr>
    <a:custClr name="Cream">
      <a:srgbClr val="E3D7C8"/>
    </a:custClr>
    <a:custClr name="Salmon">
      <a:srgbClr val="F0B49B"/>
    </a:custClr>
    <a:custClr name="Peach">
      <a:srgbClr val="FFD7AF"/>
    </a:custClr>
    <a:custClr name="Red">
      <a:srgbClr val="F05049"/>
    </a:custClr>
    <a:custClr name="Sage">
      <a:srgbClr val="CBCEC2"/>
    </a:custClr>
    <a:custClr name="Green">
      <a:srgbClr val="00A070"/>
    </a:custClr>
    <a:custClr name="Orange">
      <a:srgbClr val="FFAA5A"/>
    </a:custClr>
    <a:custClr name="Grape">
      <a:srgbClr val="641E3C"/>
    </a:custClr>
    <a:custClr name="Lockwood Green">
      <a:srgbClr val="004F3B"/>
    </a:custClr>
    <a:custClr name="Teal">
      <a:srgbClr val="008697"/>
    </a:custClr>
  </a:custClrLst>
  <a:extLst>
    <a:ext uri="{05A4C25C-085E-4340-85A3-A5531E510DB2}">
      <thm15:themeFamily xmlns:thm15="http://schemas.microsoft.com/office/thememl/2012/main" name="Carnstone-Presentation-Template-V3" id="{66D255E1-12F4-4799-AB8E-CC358A1C414B}" vid="{65A57E36-6F9E-4E24-9EA2-7F9C848ED3F4}"/>
    </a:ext>
  </a:extLst>
</a:theme>
</file>

<file path=ppt/theme/theme3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6</Words>
  <Application>Microsoft Office PowerPoint</Application>
  <PresentationFormat>Widescreen</PresentationFormat>
  <Paragraphs>3</Paragraphs>
  <Slides>14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.PingFang SC Regular</vt:lpstr>
      <vt:lpstr>Arial</vt:lpstr>
      <vt:lpstr>Calibri</vt:lpstr>
      <vt:lpstr>Calibri Light</vt:lpstr>
      <vt:lpstr>Office Theme</vt:lpstr>
      <vt:lpstr>Office Theme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Wilkins</dc:creator>
  <cp:lastModifiedBy>Emma Wilkins</cp:lastModifiedBy>
  <cp:revision>1</cp:revision>
  <dcterms:created xsi:type="dcterms:W3CDTF">2023-07-13T11:24:05Z</dcterms:created>
  <dcterms:modified xsi:type="dcterms:W3CDTF">2023-07-13T11:32:23Z</dcterms:modified>
</cp:coreProperties>
</file>